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1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174AA28F-B1F5-40B0-8647-CDB033350E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EA987971-75E1-44FF-B034-F6DF672FD27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938275BC-0E7F-4836-A052-D38716F469BD}" type="datetimeFigureOut">
              <a:rPr lang="ja-JP" altLang="en-US"/>
              <a:pPr>
                <a:defRPr/>
              </a:pPr>
              <a:t>2023/7/14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616031F6-8A5B-435E-B2BC-534C245B0B9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F4E72006-84DC-46B0-8005-20D0B20D43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2E762D2A-FADB-45F1-BBFB-D244B47E6E3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06349C22-7700-4114-86D8-98888E509A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612D1F9-4B97-4878-9BAE-FB41BDF839EC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 1">
            <a:extLst>
              <a:ext uri="{FF2B5EF4-FFF2-40B4-BE49-F238E27FC236}">
                <a16:creationId xmlns:a16="http://schemas.microsoft.com/office/drawing/2014/main" id="{77BD3AE3-7142-4185-B9CA-A730E9AE243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 2">
            <a:extLst>
              <a:ext uri="{FF2B5EF4-FFF2-40B4-BE49-F238E27FC236}">
                <a16:creationId xmlns:a16="http://schemas.microsoft.com/office/drawing/2014/main" id="{BA1098E0-D5C4-4EA5-8C9B-006E8AFBDDA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/>
          </a:p>
        </p:txBody>
      </p:sp>
      <p:sp>
        <p:nvSpPr>
          <p:cNvPr id="5124" name="スライド番号プレースホルダ 3">
            <a:extLst>
              <a:ext uri="{FF2B5EF4-FFF2-40B4-BE49-F238E27FC236}">
                <a16:creationId xmlns:a16="http://schemas.microsoft.com/office/drawing/2014/main" id="{19DBC156-72AB-4A9C-8C80-3AAC3556AE4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D66A6B6B-DE91-43CD-81D1-F2075F1F81EA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4268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DB38FE0B-F96B-4278-8784-BB484B56CDB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FAF99F1B-3B1E-422B-8AC5-D8D8F157A00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1F70471-CF62-4F40-A735-1F7CFC670C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8D1A08EC-96A7-46D8-9BF5-2788F51448AF}" type="datetime1">
              <a:rPr lang="ja-JP" altLang="en-US"/>
              <a:pPr>
                <a:defRPr/>
              </a:pPr>
              <a:t>2023/7/14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A736D61-EA0C-4C1D-ADE4-FD20B9C1EE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AA91C870-174C-429D-849D-D2E63C3FDA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BD6A5416-1081-41F6-BD49-ED458D2D7F51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>
            <a:extLst>
              <a:ext uri="{FF2B5EF4-FFF2-40B4-BE49-F238E27FC236}">
                <a16:creationId xmlns:a16="http://schemas.microsoft.com/office/drawing/2014/main" id="{C9BEA613-AECA-42AE-BC3E-9B3FD7927662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685800" y="584200"/>
            <a:ext cx="7772400" cy="3016250"/>
          </a:xfrm>
        </p:spPr>
        <p:txBody>
          <a:bodyPr/>
          <a:lstStyle/>
          <a:p>
            <a:pPr eaLnBrk="1" hangingPunct="1"/>
            <a:r>
              <a:rPr lang="ja-JP" altLang="en-US" sz="2000" dirty="0"/>
              <a:t>第</a:t>
            </a:r>
            <a:r>
              <a:rPr lang="en-US" altLang="ja-JP" sz="2000"/>
              <a:t>45</a:t>
            </a:r>
            <a:r>
              <a:rPr lang="ja-JP" altLang="en-US" sz="2000"/>
              <a:t>回</a:t>
            </a:r>
            <a:r>
              <a:rPr lang="ja-JP" altLang="en-US" sz="2000" dirty="0"/>
              <a:t>日本エンドメトリオーシス学会学術講演会</a:t>
            </a:r>
            <a:br>
              <a:rPr lang="ja-JP" altLang="en-US" sz="2400" dirty="0"/>
            </a:br>
            <a:r>
              <a:rPr lang="ja-JP" altLang="en-US" sz="3200" dirty="0"/>
              <a:t>利益相反状態の開示</a:t>
            </a:r>
            <a:br>
              <a:rPr lang="ja-JP" altLang="en-US" sz="2400" dirty="0"/>
            </a:br>
            <a:r>
              <a:rPr lang="en-US" altLang="ja-JP" sz="2400" dirty="0"/>
              <a:t> </a:t>
            </a:r>
            <a:br>
              <a:rPr lang="ja-JP" altLang="en-US" sz="2400" dirty="0"/>
            </a:br>
            <a:r>
              <a:rPr lang="ja-JP" altLang="en-US" sz="2000" dirty="0"/>
              <a:t>筆頭演者氏名：　</a:t>
            </a:r>
            <a:r>
              <a:rPr lang="en-US" altLang="ja-JP" sz="2000" dirty="0"/>
              <a:t>○○</a:t>
            </a:r>
            <a:r>
              <a:rPr lang="ja-JP" altLang="en-US" sz="2000" dirty="0"/>
              <a:t>　</a:t>
            </a:r>
            <a:r>
              <a:rPr lang="en-US" altLang="ja-JP" sz="2000" dirty="0"/>
              <a:t>○○</a:t>
            </a:r>
            <a:br>
              <a:rPr lang="en-US" altLang="ja-JP" sz="2000" dirty="0"/>
            </a:br>
            <a:r>
              <a:rPr lang="ja-JP" altLang="en-US" sz="2000" dirty="0"/>
              <a:t>所　属：　</a:t>
            </a:r>
            <a:r>
              <a:rPr lang="en-US" altLang="ja-JP" sz="2000" dirty="0"/>
              <a:t>△△△△</a:t>
            </a:r>
            <a:r>
              <a:rPr lang="ja-JP" altLang="en-US" sz="2000" dirty="0"/>
              <a:t>産婦人科</a:t>
            </a:r>
            <a:br>
              <a:rPr lang="ja-JP" altLang="en-US" sz="2400" dirty="0"/>
            </a:br>
            <a:endParaRPr lang="ja-JP" altLang="en-US" sz="2400" dirty="0"/>
          </a:p>
        </p:txBody>
      </p:sp>
      <p:sp>
        <p:nvSpPr>
          <p:cNvPr id="3075" name="サブタイトル 2">
            <a:extLst>
              <a:ext uri="{FF2B5EF4-FFF2-40B4-BE49-F238E27FC236}">
                <a16:creationId xmlns:a16="http://schemas.microsoft.com/office/drawing/2014/main" id="{585025D2-842D-4D0E-91BC-16C87284ED4B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81000" y="3886200"/>
            <a:ext cx="8382000" cy="175260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ja-JP" altLang="en-US" sz="2000" dirty="0"/>
              <a:t>私の今回の演題に関連して、開示すべき利益相反状態はありません。 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B9B3705-B527-425F-9883-2793FCB8BE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84200"/>
            <a:ext cx="6400800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46</Words>
  <Application>Microsoft Office PowerPoint</Application>
  <PresentationFormat>画面に合わせる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第45回日本エンドメトリオーシス学会学術講演会 利益相反状態の開示   筆頭演者氏名：　○○　○○ 所　属：　△△△△産婦人科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濱田 洋実</dc:creator>
  <cp:lastModifiedBy>MACC-003</cp:lastModifiedBy>
  <cp:revision>11</cp:revision>
  <dcterms:created xsi:type="dcterms:W3CDTF">2010-12-17T06:53:41Z</dcterms:created>
  <dcterms:modified xsi:type="dcterms:W3CDTF">2023-07-14T01:40:25Z</dcterms:modified>
</cp:coreProperties>
</file>